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  <p:sldId id="261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59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0916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14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2299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15656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8026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07296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8689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26767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8982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53615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9148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5E0DFD-3679-4142-94EE-0C1BAA327947}" type="datetimeFigureOut">
              <a:rPr lang="en-US" smtClean="0"/>
              <a:t>9/6/2025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9D23CD-9DDA-49CC-B7E4-E393AA8F96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34112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882588"/>
            <a:ext cx="9144000" cy="1093694"/>
          </a:xfrm>
        </p:spPr>
        <p:txBody>
          <a:bodyPr/>
          <a:lstStyle/>
          <a:p>
            <a:r>
              <a:rPr lang="en-US" dirty="0"/>
              <a:t>Riley Oaks HOA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Autofit/>
          </a:bodyPr>
          <a:lstStyle/>
          <a:p>
            <a:r>
              <a:rPr lang="en-US" sz="4000" dirty="0"/>
              <a:t>Community and Homeowner</a:t>
            </a:r>
          </a:p>
          <a:p>
            <a:r>
              <a:rPr lang="en-US" sz="4000" dirty="0"/>
              <a:t> Property Accountability Clarification   </a:t>
            </a:r>
          </a:p>
          <a:p>
            <a:r>
              <a:rPr lang="en-US" sz="4000" dirty="0"/>
              <a:t>  </a:t>
            </a:r>
          </a:p>
        </p:txBody>
      </p:sp>
    </p:spTree>
    <p:extLst>
      <p:ext uri="{BB962C8B-B14F-4D97-AF65-F5344CB8AC3E}">
        <p14:creationId xmlns:p14="http://schemas.microsoft.com/office/powerpoint/2010/main" val="6700838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8883" y="80683"/>
            <a:ext cx="10515600" cy="412375"/>
          </a:xfrm>
        </p:spPr>
        <p:txBody>
          <a:bodyPr>
            <a:normAutofit fontScale="90000"/>
          </a:bodyPr>
          <a:lstStyle/>
          <a:p>
            <a:r>
              <a:rPr lang="en-US" dirty="0"/>
              <a:t>Riley Oaks Platt Map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73743"/>
            <a:ext cx="12192000" cy="6220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1326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16541"/>
            <a:ext cx="10923494" cy="358588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/>
              <a:t>Riley Oaks HOA – COJ Property Appraiser Records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803" y="212707"/>
            <a:ext cx="6951015" cy="351006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2802" y="3818935"/>
            <a:ext cx="6951015" cy="309741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397266" y="686532"/>
            <a:ext cx="383461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JEA LIFT STATION </a:t>
            </a:r>
          </a:p>
          <a:p>
            <a:r>
              <a:rPr lang="en-US" dirty="0"/>
              <a:t>Identified as Tract A on the Platt Plan and is irrevocably dedicated to JEA.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282966" y="3872360"/>
            <a:ext cx="400225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u="sng" dirty="0"/>
              <a:t>LANDSCAPE BUFFER, ACCESS &amp; UTILITIES</a:t>
            </a:r>
          </a:p>
          <a:p>
            <a:r>
              <a:rPr lang="en-US" dirty="0"/>
              <a:t>Identified as Tract B on the Platt Plan and is to be maintained by property owner  {Riley OAKS HOA) in accordance with 656.1223 COJ Ordinance Code.</a:t>
            </a:r>
          </a:p>
        </p:txBody>
      </p:sp>
    </p:spTree>
    <p:extLst>
      <p:ext uri="{BB962C8B-B14F-4D97-AF65-F5344CB8AC3E}">
        <p14:creationId xmlns:p14="http://schemas.microsoft.com/office/powerpoint/2010/main" val="39136821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341" y="116541"/>
            <a:ext cx="10923494" cy="358588"/>
          </a:xfrm>
        </p:spPr>
        <p:txBody>
          <a:bodyPr>
            <a:noAutofit/>
          </a:bodyPr>
          <a:lstStyle/>
          <a:p>
            <a:pPr algn="ctr"/>
            <a:r>
              <a:rPr lang="en-US" sz="3500" b="1" dirty="0"/>
              <a:t>Riley Oaks HOA – COJ Property Appraiser Records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9611" y="632530"/>
            <a:ext cx="10865224" cy="52424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38230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Clarifications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825625"/>
            <a:ext cx="10675620" cy="4351338"/>
          </a:xfrm>
        </p:spPr>
        <p:txBody>
          <a:bodyPr>
            <a:normAutofit/>
          </a:bodyPr>
          <a:lstStyle/>
          <a:p>
            <a:r>
              <a:rPr lang="en-US" dirty="0"/>
              <a:t>Listed as Common Property for Riley Oaks in the Covenants and in the  the COJ property Appraiser Records are:</a:t>
            </a:r>
          </a:p>
          <a:p>
            <a:pPr lvl="1"/>
            <a:r>
              <a:rPr lang="en-US" dirty="0"/>
              <a:t>Buffer Area (Tract B) around the JEA Lift Station</a:t>
            </a:r>
          </a:p>
          <a:p>
            <a:pPr lvl="1"/>
            <a:r>
              <a:rPr lang="en-US" dirty="0"/>
              <a:t>Front Entrance area and Roads within Riley Oaks</a:t>
            </a:r>
          </a:p>
          <a:p>
            <a:endParaRPr lang="en-US" dirty="0"/>
          </a:p>
          <a:p>
            <a:r>
              <a:rPr lang="en-US" dirty="0"/>
              <a:t>Not Listed as Common Property for Riley Oaks in the Covenants or in the COJ Property Appraiser Records are:</a:t>
            </a:r>
          </a:p>
          <a:p>
            <a:pPr lvl="1"/>
            <a:r>
              <a:rPr lang="en-US" dirty="0"/>
              <a:t>Area between the sidewalk and homes on Brady Rd. </a:t>
            </a:r>
          </a:p>
          <a:p>
            <a:pPr lvl="1"/>
            <a:r>
              <a:rPr lang="en-US" dirty="0"/>
              <a:t>The Vinyl fence along Brady Rd. and Flynn Rd. West. </a:t>
            </a:r>
          </a:p>
        </p:txBody>
      </p:sp>
    </p:spTree>
    <p:extLst>
      <p:ext uri="{BB962C8B-B14F-4D97-AF65-F5344CB8AC3E}">
        <p14:creationId xmlns:p14="http://schemas.microsoft.com/office/powerpoint/2010/main" val="171131678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158</TotalTime>
  <Words>167</Words>
  <Application>Microsoft Office PowerPoint</Application>
  <PresentationFormat>Widescreen</PresentationFormat>
  <Paragraphs>19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Riley Oaks HOA</vt:lpstr>
      <vt:lpstr>Riley Oaks Platt Map</vt:lpstr>
      <vt:lpstr>Riley Oaks HOA – COJ Property Appraiser Records</vt:lpstr>
      <vt:lpstr>Riley Oaks HOA – COJ Property Appraiser Records</vt:lpstr>
      <vt:lpstr>Clarifications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account</dc:creator>
  <cp:lastModifiedBy>Jim</cp:lastModifiedBy>
  <cp:revision>18</cp:revision>
  <dcterms:created xsi:type="dcterms:W3CDTF">2025-08-02T15:24:10Z</dcterms:created>
  <dcterms:modified xsi:type="dcterms:W3CDTF">2025-09-06T14:55:07Z</dcterms:modified>
</cp:coreProperties>
</file>