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65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1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3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29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65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2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2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8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76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98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61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1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E0DFD-3679-4142-94EE-0C1BAA327947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11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82588"/>
            <a:ext cx="9144000" cy="1093694"/>
          </a:xfrm>
        </p:spPr>
        <p:txBody>
          <a:bodyPr/>
          <a:lstStyle/>
          <a:p>
            <a:r>
              <a:rPr lang="en-US" dirty="0" smtClean="0"/>
              <a:t>Riley Oaks HOA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Community and Homeowner</a:t>
            </a:r>
          </a:p>
          <a:p>
            <a:r>
              <a:rPr lang="en-US" sz="4000" dirty="0" smtClean="0"/>
              <a:t> Property Accountability Clarification   </a:t>
            </a:r>
          </a:p>
          <a:p>
            <a:r>
              <a:rPr lang="en-US" sz="4000" dirty="0" smtClean="0"/>
              <a:t>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7008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883" y="80683"/>
            <a:ext cx="10515600" cy="4123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Riley Oaks Platt Map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3743"/>
            <a:ext cx="12192000" cy="622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2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341" y="116541"/>
            <a:ext cx="10923494" cy="358588"/>
          </a:xfrm>
        </p:spPr>
        <p:txBody>
          <a:bodyPr>
            <a:noAutofit/>
          </a:bodyPr>
          <a:lstStyle/>
          <a:p>
            <a:pPr algn="ctr"/>
            <a:r>
              <a:rPr lang="en-US" sz="3500" b="1" dirty="0" smtClean="0"/>
              <a:t>Riley Oaks HOA – COJ Property Appraiser Records</a:t>
            </a:r>
            <a:endParaRPr lang="en-US" sz="35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03" y="212707"/>
            <a:ext cx="6951015" cy="35100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02" y="3818935"/>
            <a:ext cx="6951015" cy="30974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97266" y="686532"/>
            <a:ext cx="3834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JEA LIFT STATION </a:t>
            </a:r>
          </a:p>
          <a:p>
            <a:r>
              <a:rPr lang="en-US" dirty="0" smtClean="0"/>
              <a:t>Identified as Tract A on the Platt Plan and is irrevocably dedicated to JEA.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82966" y="3872360"/>
            <a:ext cx="40022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LANDSCAPE BUFFER, ACCESS &amp; UTILITIES</a:t>
            </a:r>
          </a:p>
          <a:p>
            <a:r>
              <a:rPr lang="en-US" dirty="0" smtClean="0"/>
              <a:t>Identified as Tract B on the Platt Plan and is to be maintained by property owner  {Riley OAKS HOA) in accordance with 656.1223 COJ Ordinance Code.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68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341" y="116541"/>
            <a:ext cx="10923494" cy="358588"/>
          </a:xfrm>
        </p:spPr>
        <p:txBody>
          <a:bodyPr>
            <a:noAutofit/>
          </a:bodyPr>
          <a:lstStyle/>
          <a:p>
            <a:pPr algn="ctr"/>
            <a:r>
              <a:rPr lang="en-US" sz="3500" b="1" dirty="0" smtClean="0"/>
              <a:t>Riley Oaks HOA – COJ Property Appraiser Records</a:t>
            </a:r>
            <a:endParaRPr lang="en-US" sz="35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1" y="632530"/>
            <a:ext cx="10865224" cy="524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8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7562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Listed as Common Property for Riley Oaks in the Covenants and in the  the COJ property Appraiser Records are:</a:t>
            </a:r>
          </a:p>
          <a:p>
            <a:pPr lvl="1"/>
            <a:r>
              <a:rPr lang="en-US" dirty="0" smtClean="0"/>
              <a:t>Buffer Area (Tract B) around the JEA Lift Station</a:t>
            </a:r>
          </a:p>
          <a:p>
            <a:pPr lvl="1"/>
            <a:r>
              <a:rPr lang="en-US" dirty="0" smtClean="0"/>
              <a:t>Front Entrance area and Roads within Riley Oaks</a:t>
            </a:r>
          </a:p>
          <a:p>
            <a:endParaRPr lang="en-US" dirty="0" smtClean="0"/>
          </a:p>
          <a:p>
            <a:r>
              <a:rPr lang="en-US" dirty="0" smtClean="0"/>
              <a:t>Not Listed as Common Property for Riley Oaks in the Covenants or in the COJ Property Appraiser Records are:</a:t>
            </a:r>
          </a:p>
          <a:p>
            <a:pPr lvl="1"/>
            <a:r>
              <a:rPr lang="en-US" dirty="0" smtClean="0"/>
              <a:t>Area between the sidewalk and homes on Brady Rd. </a:t>
            </a:r>
          </a:p>
          <a:p>
            <a:pPr lvl="1"/>
            <a:r>
              <a:rPr lang="en-US" dirty="0" smtClean="0"/>
              <a:t>The Vinyl fence along Brady Rd. and Flynn Rd. West.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31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167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Riley Oaks HOA</vt:lpstr>
      <vt:lpstr>Riley Oaks Platt Map</vt:lpstr>
      <vt:lpstr>Riley Oaks HOA – COJ Property Appraiser Records</vt:lpstr>
      <vt:lpstr>Riley Oaks HOA – COJ Property Appraiser Records</vt:lpstr>
      <vt:lpstr>Clarifications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18</cp:revision>
  <dcterms:created xsi:type="dcterms:W3CDTF">2025-08-02T15:24:10Z</dcterms:created>
  <dcterms:modified xsi:type="dcterms:W3CDTF">2025-08-14T13:08:20Z</dcterms:modified>
</cp:coreProperties>
</file>